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7FD7-6CCD-4263-8727-AA99AFAFDAC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00F-CDCF-4773-A74F-683E7CDDF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2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7FD7-6CCD-4263-8727-AA99AFAFDAC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00F-CDCF-4773-A74F-683E7CDDF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1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7FD7-6CCD-4263-8727-AA99AFAFDAC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00F-CDCF-4773-A74F-683E7CDDF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6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7FD7-6CCD-4263-8727-AA99AFAFDAC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00F-CDCF-4773-A74F-683E7CDDF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4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7FD7-6CCD-4263-8727-AA99AFAFDAC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00F-CDCF-4773-A74F-683E7CDDF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1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7FD7-6CCD-4263-8727-AA99AFAFDAC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00F-CDCF-4773-A74F-683E7CDDF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7FD7-6CCD-4263-8727-AA99AFAFDAC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00F-CDCF-4773-A74F-683E7CDDF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0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7FD7-6CCD-4263-8727-AA99AFAFDAC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00F-CDCF-4773-A74F-683E7CDDF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9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7FD7-6CCD-4263-8727-AA99AFAFDAC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00F-CDCF-4773-A74F-683E7CDDF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4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7FD7-6CCD-4263-8727-AA99AFAFDAC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00F-CDCF-4773-A74F-683E7CDDF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4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7FD7-6CCD-4263-8727-AA99AFAFDAC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00F-CDCF-4773-A74F-683E7CDDF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A7FD7-6CCD-4263-8727-AA99AFAFDAC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2A00F-CDCF-4773-A74F-683E7CDDF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1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629" y="1413164"/>
            <a:ext cx="276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Maysembourg</a:t>
            </a:r>
            <a:r>
              <a:rPr lang="en-US" dirty="0" smtClean="0"/>
              <a:t> </a:t>
            </a:r>
            <a:r>
              <a:rPr lang="en-US" smtClean="0"/>
              <a:t>SHed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43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Jody Grund</dc:creator>
  <cp:lastModifiedBy>Jody Grund</cp:lastModifiedBy>
  <cp:revision>1</cp:revision>
  <dcterms:created xsi:type="dcterms:W3CDTF">2023-09-14T14:05:45Z</dcterms:created>
  <dcterms:modified xsi:type="dcterms:W3CDTF">2023-09-14T14:06:01Z</dcterms:modified>
</cp:coreProperties>
</file>