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8D43-CD54-4649-9B09-C4162C8409A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C1A-541A-46F1-BA21-AEE9EDF3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8D43-CD54-4649-9B09-C4162C8409A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C1A-541A-46F1-BA21-AEE9EDF3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6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8D43-CD54-4649-9B09-C4162C8409A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C1A-541A-46F1-BA21-AEE9EDF3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6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8D43-CD54-4649-9B09-C4162C8409A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C1A-541A-46F1-BA21-AEE9EDF3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0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8D43-CD54-4649-9B09-C4162C8409A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C1A-541A-46F1-BA21-AEE9EDF3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8D43-CD54-4649-9B09-C4162C8409A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C1A-541A-46F1-BA21-AEE9EDF3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8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8D43-CD54-4649-9B09-C4162C8409A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C1A-541A-46F1-BA21-AEE9EDF3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7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8D43-CD54-4649-9B09-C4162C8409A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C1A-541A-46F1-BA21-AEE9EDF3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5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8D43-CD54-4649-9B09-C4162C8409A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C1A-541A-46F1-BA21-AEE9EDF3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8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8D43-CD54-4649-9B09-C4162C8409A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C1A-541A-46F1-BA21-AEE9EDF3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0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8D43-CD54-4649-9B09-C4162C8409A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C1A-541A-46F1-BA21-AEE9EDF3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7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8D43-CD54-4649-9B09-C4162C8409A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AFC1A-541A-46F1-BA21-AEE9EDF3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8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3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02" y="1230284"/>
            <a:ext cx="295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Brandt Accessory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9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0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Grund</dc:creator>
  <cp:lastModifiedBy>Jody Grund</cp:lastModifiedBy>
  <cp:revision>1</cp:revision>
  <dcterms:created xsi:type="dcterms:W3CDTF">2023-07-20T20:00:21Z</dcterms:created>
  <dcterms:modified xsi:type="dcterms:W3CDTF">2023-07-20T20:00:43Z</dcterms:modified>
</cp:coreProperties>
</file>