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7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7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6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2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7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4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4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4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E60AF-CED4-487B-A99E-1C63A327789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E7A48-91D7-438F-B2E4-2FCD7026C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6324600" y="228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24600" y="19633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90600"/>
            <a:ext cx="7315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6248400"/>
            <a:ext cx="5943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943600" y="990600"/>
            <a:ext cx="1371600" cy="529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29400" y="483733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Shore buffer zone 100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6553200"/>
            <a:ext cx="20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South property line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81200" y="565666"/>
            <a:ext cx="2001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North property line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363855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47800" y="3638550"/>
            <a:ext cx="0" cy="2076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-76200" y="57150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8600" y="4676775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house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6427694" y="2003612"/>
            <a:ext cx="632012" cy="1212145"/>
          </a:xfrm>
          <a:custGeom>
            <a:avLst/>
            <a:gdLst>
              <a:gd name="connsiteX0" fmla="*/ 632012 w 632012"/>
              <a:gd name="connsiteY0" fmla="*/ 0 h 1212145"/>
              <a:gd name="connsiteX1" fmla="*/ 430306 w 632012"/>
              <a:gd name="connsiteY1" fmla="*/ 53788 h 1212145"/>
              <a:gd name="connsiteX2" fmla="*/ 349624 w 632012"/>
              <a:gd name="connsiteY2" fmla="*/ 67235 h 1212145"/>
              <a:gd name="connsiteX3" fmla="*/ 268941 w 632012"/>
              <a:gd name="connsiteY3" fmla="*/ 94129 h 1212145"/>
              <a:gd name="connsiteX4" fmla="*/ 228600 w 632012"/>
              <a:gd name="connsiteY4" fmla="*/ 147917 h 1212145"/>
              <a:gd name="connsiteX5" fmla="*/ 188259 w 632012"/>
              <a:gd name="connsiteY5" fmla="*/ 161364 h 1212145"/>
              <a:gd name="connsiteX6" fmla="*/ 107577 w 632012"/>
              <a:gd name="connsiteY6" fmla="*/ 228600 h 1212145"/>
              <a:gd name="connsiteX7" fmla="*/ 94130 w 632012"/>
              <a:gd name="connsiteY7" fmla="*/ 268941 h 1212145"/>
              <a:gd name="connsiteX8" fmla="*/ 67235 w 632012"/>
              <a:gd name="connsiteY8" fmla="*/ 309282 h 1212145"/>
              <a:gd name="connsiteX9" fmla="*/ 53788 w 632012"/>
              <a:gd name="connsiteY9" fmla="*/ 484094 h 1212145"/>
              <a:gd name="connsiteX10" fmla="*/ 13447 w 632012"/>
              <a:gd name="connsiteY10" fmla="*/ 605117 h 1212145"/>
              <a:gd name="connsiteX11" fmla="*/ 0 w 632012"/>
              <a:gd name="connsiteY11" fmla="*/ 645459 h 1212145"/>
              <a:gd name="connsiteX12" fmla="*/ 13447 w 632012"/>
              <a:gd name="connsiteY12" fmla="*/ 981635 h 1212145"/>
              <a:gd name="connsiteX13" fmla="*/ 53788 w 632012"/>
              <a:gd name="connsiteY13" fmla="*/ 1021976 h 1212145"/>
              <a:gd name="connsiteX14" fmla="*/ 80682 w 632012"/>
              <a:gd name="connsiteY14" fmla="*/ 1062317 h 1212145"/>
              <a:gd name="connsiteX15" fmla="*/ 188259 w 632012"/>
              <a:gd name="connsiteY15" fmla="*/ 1143000 h 1212145"/>
              <a:gd name="connsiteX16" fmla="*/ 242047 w 632012"/>
              <a:gd name="connsiteY16" fmla="*/ 1169894 h 1212145"/>
              <a:gd name="connsiteX17" fmla="*/ 336177 w 632012"/>
              <a:gd name="connsiteY17" fmla="*/ 1183341 h 1212145"/>
              <a:gd name="connsiteX18" fmla="*/ 376518 w 632012"/>
              <a:gd name="connsiteY18" fmla="*/ 1196788 h 1212145"/>
              <a:gd name="connsiteX19" fmla="*/ 322730 w 632012"/>
              <a:gd name="connsiteY19" fmla="*/ 1196788 h 1212145"/>
              <a:gd name="connsiteX20" fmla="*/ 309282 w 632012"/>
              <a:gd name="connsiteY20" fmla="*/ 1169894 h 1212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32012" h="1212145">
                <a:moveTo>
                  <a:pt x="632012" y="0"/>
                </a:moveTo>
                <a:cubicBezTo>
                  <a:pt x="529125" y="34296"/>
                  <a:pt x="554222" y="29005"/>
                  <a:pt x="430306" y="53788"/>
                </a:cubicBezTo>
                <a:cubicBezTo>
                  <a:pt x="403570" y="59135"/>
                  <a:pt x="376075" y="60622"/>
                  <a:pt x="349624" y="67235"/>
                </a:cubicBezTo>
                <a:cubicBezTo>
                  <a:pt x="322121" y="74111"/>
                  <a:pt x="268941" y="94129"/>
                  <a:pt x="268941" y="94129"/>
                </a:cubicBezTo>
                <a:cubicBezTo>
                  <a:pt x="255494" y="112058"/>
                  <a:pt x="245817" y="133569"/>
                  <a:pt x="228600" y="147917"/>
                </a:cubicBezTo>
                <a:cubicBezTo>
                  <a:pt x="217711" y="156991"/>
                  <a:pt x="200937" y="155025"/>
                  <a:pt x="188259" y="161364"/>
                </a:cubicBezTo>
                <a:cubicBezTo>
                  <a:pt x="150818" y="180085"/>
                  <a:pt x="137315" y="198862"/>
                  <a:pt x="107577" y="228600"/>
                </a:cubicBezTo>
                <a:cubicBezTo>
                  <a:pt x="103095" y="242047"/>
                  <a:pt x="100469" y="256263"/>
                  <a:pt x="94130" y="268941"/>
                </a:cubicBezTo>
                <a:cubicBezTo>
                  <a:pt x="86902" y="283396"/>
                  <a:pt x="70213" y="293397"/>
                  <a:pt x="67235" y="309282"/>
                </a:cubicBezTo>
                <a:cubicBezTo>
                  <a:pt x="56464" y="366724"/>
                  <a:pt x="62903" y="426366"/>
                  <a:pt x="53788" y="484094"/>
                </a:cubicBezTo>
                <a:cubicBezTo>
                  <a:pt x="53788" y="484095"/>
                  <a:pt x="20171" y="584946"/>
                  <a:pt x="13447" y="605117"/>
                </a:cubicBezTo>
                <a:lnTo>
                  <a:pt x="0" y="645459"/>
                </a:lnTo>
                <a:cubicBezTo>
                  <a:pt x="4482" y="757518"/>
                  <a:pt x="-2413" y="870614"/>
                  <a:pt x="13447" y="981635"/>
                </a:cubicBezTo>
                <a:cubicBezTo>
                  <a:pt x="16136" y="1000461"/>
                  <a:pt x="41614" y="1007367"/>
                  <a:pt x="53788" y="1021976"/>
                </a:cubicBezTo>
                <a:cubicBezTo>
                  <a:pt x="64134" y="1034391"/>
                  <a:pt x="70040" y="1050154"/>
                  <a:pt x="80682" y="1062317"/>
                </a:cubicBezTo>
                <a:cubicBezTo>
                  <a:pt x="163482" y="1156945"/>
                  <a:pt x="115371" y="1111762"/>
                  <a:pt x="188259" y="1143000"/>
                </a:cubicBezTo>
                <a:cubicBezTo>
                  <a:pt x="206684" y="1150896"/>
                  <a:pt x="222708" y="1164620"/>
                  <a:pt x="242047" y="1169894"/>
                </a:cubicBezTo>
                <a:cubicBezTo>
                  <a:pt x="272625" y="1178234"/>
                  <a:pt x="304800" y="1178859"/>
                  <a:pt x="336177" y="1183341"/>
                </a:cubicBezTo>
                <a:cubicBezTo>
                  <a:pt x="349624" y="1187823"/>
                  <a:pt x="362767" y="1193350"/>
                  <a:pt x="376518" y="1196788"/>
                </a:cubicBezTo>
                <a:cubicBezTo>
                  <a:pt x="445021" y="1213914"/>
                  <a:pt x="534900" y="1220362"/>
                  <a:pt x="322730" y="1196788"/>
                </a:cubicBezTo>
                <a:cubicBezTo>
                  <a:pt x="274929" y="1164921"/>
                  <a:pt x="266226" y="1169894"/>
                  <a:pt x="309282" y="11698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548718" y="2383024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Beach 25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3953435" y="2332028"/>
            <a:ext cx="2366683" cy="3954472"/>
          </a:xfrm>
          <a:custGeom>
            <a:avLst/>
            <a:gdLst>
              <a:gd name="connsiteX0" fmla="*/ 2339789 w 2366683"/>
              <a:gd name="connsiteY0" fmla="*/ 1049907 h 3954472"/>
              <a:gd name="connsiteX1" fmla="*/ 2178424 w 2366683"/>
              <a:gd name="connsiteY1" fmla="*/ 915437 h 3954472"/>
              <a:gd name="connsiteX2" fmla="*/ 2124636 w 2366683"/>
              <a:gd name="connsiteY2" fmla="*/ 861648 h 3954472"/>
              <a:gd name="connsiteX3" fmla="*/ 2084295 w 2366683"/>
              <a:gd name="connsiteY3" fmla="*/ 821307 h 3954472"/>
              <a:gd name="connsiteX4" fmla="*/ 2017059 w 2366683"/>
              <a:gd name="connsiteY4" fmla="*/ 700284 h 3954472"/>
              <a:gd name="connsiteX5" fmla="*/ 1976718 w 2366683"/>
              <a:gd name="connsiteY5" fmla="*/ 538919 h 3954472"/>
              <a:gd name="connsiteX6" fmla="*/ 1949824 w 2366683"/>
              <a:gd name="connsiteY6" fmla="*/ 458237 h 3954472"/>
              <a:gd name="connsiteX7" fmla="*/ 1936377 w 2366683"/>
              <a:gd name="connsiteY7" fmla="*/ 417895 h 3954472"/>
              <a:gd name="connsiteX8" fmla="*/ 1869142 w 2366683"/>
              <a:gd name="connsiteY8" fmla="*/ 337213 h 3954472"/>
              <a:gd name="connsiteX9" fmla="*/ 1828800 w 2366683"/>
              <a:gd name="connsiteY9" fmla="*/ 296872 h 3954472"/>
              <a:gd name="connsiteX10" fmla="*/ 1815353 w 2366683"/>
              <a:gd name="connsiteY10" fmla="*/ 256531 h 3954472"/>
              <a:gd name="connsiteX11" fmla="*/ 1775012 w 2366683"/>
              <a:gd name="connsiteY11" fmla="*/ 243084 h 3954472"/>
              <a:gd name="connsiteX12" fmla="*/ 1734671 w 2366683"/>
              <a:gd name="connsiteY12" fmla="*/ 216190 h 3954472"/>
              <a:gd name="connsiteX13" fmla="*/ 1707777 w 2366683"/>
              <a:gd name="connsiteY13" fmla="*/ 189295 h 3954472"/>
              <a:gd name="connsiteX14" fmla="*/ 1667436 w 2366683"/>
              <a:gd name="connsiteY14" fmla="*/ 162401 h 3954472"/>
              <a:gd name="connsiteX15" fmla="*/ 1546412 w 2366683"/>
              <a:gd name="connsiteY15" fmla="*/ 68272 h 3954472"/>
              <a:gd name="connsiteX16" fmla="*/ 1506071 w 2366683"/>
              <a:gd name="connsiteY16" fmla="*/ 54825 h 3954472"/>
              <a:gd name="connsiteX17" fmla="*/ 1411942 w 2366683"/>
              <a:gd name="connsiteY17" fmla="*/ 27931 h 3954472"/>
              <a:gd name="connsiteX18" fmla="*/ 1385047 w 2366683"/>
              <a:gd name="connsiteY18" fmla="*/ 1037 h 3954472"/>
              <a:gd name="connsiteX19" fmla="*/ 1169895 w 2366683"/>
              <a:gd name="connsiteY19" fmla="*/ 14484 h 3954472"/>
              <a:gd name="connsiteX20" fmla="*/ 1035424 w 2366683"/>
              <a:gd name="connsiteY20" fmla="*/ 54825 h 3954472"/>
              <a:gd name="connsiteX21" fmla="*/ 1008530 w 2366683"/>
              <a:gd name="connsiteY21" fmla="*/ 95166 h 3954472"/>
              <a:gd name="connsiteX22" fmla="*/ 981636 w 2366683"/>
              <a:gd name="connsiteY22" fmla="*/ 310319 h 3954472"/>
              <a:gd name="connsiteX23" fmla="*/ 927847 w 2366683"/>
              <a:gd name="connsiteY23" fmla="*/ 364107 h 3954472"/>
              <a:gd name="connsiteX24" fmla="*/ 900953 w 2366683"/>
              <a:gd name="connsiteY24" fmla="*/ 404448 h 3954472"/>
              <a:gd name="connsiteX25" fmla="*/ 874059 w 2366683"/>
              <a:gd name="connsiteY25" fmla="*/ 619601 h 3954472"/>
              <a:gd name="connsiteX26" fmla="*/ 847165 w 2366683"/>
              <a:gd name="connsiteY26" fmla="*/ 740625 h 3954472"/>
              <a:gd name="connsiteX27" fmla="*/ 806824 w 2366683"/>
              <a:gd name="connsiteY27" fmla="*/ 821307 h 3954472"/>
              <a:gd name="connsiteX28" fmla="*/ 793377 w 2366683"/>
              <a:gd name="connsiteY28" fmla="*/ 861648 h 3954472"/>
              <a:gd name="connsiteX29" fmla="*/ 766483 w 2366683"/>
              <a:gd name="connsiteY29" fmla="*/ 915437 h 3954472"/>
              <a:gd name="connsiteX30" fmla="*/ 753036 w 2366683"/>
              <a:gd name="connsiteY30" fmla="*/ 955778 h 3954472"/>
              <a:gd name="connsiteX31" fmla="*/ 726142 w 2366683"/>
              <a:gd name="connsiteY31" fmla="*/ 996119 h 3954472"/>
              <a:gd name="connsiteX32" fmla="*/ 712695 w 2366683"/>
              <a:gd name="connsiteY32" fmla="*/ 1036460 h 3954472"/>
              <a:gd name="connsiteX33" fmla="*/ 672353 w 2366683"/>
              <a:gd name="connsiteY33" fmla="*/ 1063354 h 3954472"/>
              <a:gd name="connsiteX34" fmla="*/ 645459 w 2366683"/>
              <a:gd name="connsiteY34" fmla="*/ 1103695 h 3954472"/>
              <a:gd name="connsiteX35" fmla="*/ 618565 w 2366683"/>
              <a:gd name="connsiteY35" fmla="*/ 1130590 h 3954472"/>
              <a:gd name="connsiteX36" fmla="*/ 578224 w 2366683"/>
              <a:gd name="connsiteY36" fmla="*/ 1211272 h 3954472"/>
              <a:gd name="connsiteX37" fmla="*/ 537883 w 2366683"/>
              <a:gd name="connsiteY37" fmla="*/ 1238166 h 3954472"/>
              <a:gd name="connsiteX38" fmla="*/ 457200 w 2366683"/>
              <a:gd name="connsiteY38" fmla="*/ 1332295 h 3954472"/>
              <a:gd name="connsiteX39" fmla="*/ 403412 w 2366683"/>
              <a:gd name="connsiteY39" fmla="*/ 1399531 h 3954472"/>
              <a:gd name="connsiteX40" fmla="*/ 349624 w 2366683"/>
              <a:gd name="connsiteY40" fmla="*/ 1480213 h 3954472"/>
              <a:gd name="connsiteX41" fmla="*/ 242047 w 2366683"/>
              <a:gd name="connsiteY41" fmla="*/ 1601237 h 3954472"/>
              <a:gd name="connsiteX42" fmla="*/ 228600 w 2366683"/>
              <a:gd name="connsiteY42" fmla="*/ 1641578 h 3954472"/>
              <a:gd name="connsiteX43" fmla="*/ 174812 w 2366683"/>
              <a:gd name="connsiteY43" fmla="*/ 1722260 h 3954472"/>
              <a:gd name="connsiteX44" fmla="*/ 161365 w 2366683"/>
              <a:gd name="connsiteY44" fmla="*/ 1762601 h 3954472"/>
              <a:gd name="connsiteX45" fmla="*/ 107577 w 2366683"/>
              <a:gd name="connsiteY45" fmla="*/ 1843284 h 3954472"/>
              <a:gd name="connsiteX46" fmla="*/ 80683 w 2366683"/>
              <a:gd name="connsiteY46" fmla="*/ 1883625 h 3954472"/>
              <a:gd name="connsiteX47" fmla="*/ 67236 w 2366683"/>
              <a:gd name="connsiteY47" fmla="*/ 1937413 h 3954472"/>
              <a:gd name="connsiteX48" fmla="*/ 13447 w 2366683"/>
              <a:gd name="connsiteY48" fmla="*/ 2018095 h 3954472"/>
              <a:gd name="connsiteX49" fmla="*/ 0 w 2366683"/>
              <a:gd name="connsiteY49" fmla="*/ 2058437 h 3954472"/>
              <a:gd name="connsiteX50" fmla="*/ 26895 w 2366683"/>
              <a:gd name="connsiteY50" fmla="*/ 2192907 h 3954472"/>
              <a:gd name="connsiteX51" fmla="*/ 94130 w 2366683"/>
              <a:gd name="connsiteY51" fmla="*/ 2287037 h 3954472"/>
              <a:gd name="connsiteX52" fmla="*/ 107577 w 2366683"/>
              <a:gd name="connsiteY52" fmla="*/ 2327378 h 3954472"/>
              <a:gd name="connsiteX53" fmla="*/ 161365 w 2366683"/>
              <a:gd name="connsiteY53" fmla="*/ 2448401 h 3954472"/>
              <a:gd name="connsiteX54" fmla="*/ 188259 w 2366683"/>
              <a:gd name="connsiteY54" fmla="*/ 2542531 h 3954472"/>
              <a:gd name="connsiteX55" fmla="*/ 215153 w 2366683"/>
              <a:gd name="connsiteY55" fmla="*/ 2582872 h 3954472"/>
              <a:gd name="connsiteX56" fmla="*/ 309283 w 2366683"/>
              <a:gd name="connsiteY56" fmla="*/ 2650107 h 3954472"/>
              <a:gd name="connsiteX57" fmla="*/ 403412 w 2366683"/>
              <a:gd name="connsiteY57" fmla="*/ 2717343 h 3954472"/>
              <a:gd name="connsiteX58" fmla="*/ 457200 w 2366683"/>
              <a:gd name="connsiteY58" fmla="*/ 2744237 h 3954472"/>
              <a:gd name="connsiteX59" fmla="*/ 537883 w 2366683"/>
              <a:gd name="connsiteY59" fmla="*/ 2824919 h 3954472"/>
              <a:gd name="connsiteX60" fmla="*/ 564777 w 2366683"/>
              <a:gd name="connsiteY60" fmla="*/ 2959390 h 3954472"/>
              <a:gd name="connsiteX61" fmla="*/ 578224 w 2366683"/>
              <a:gd name="connsiteY61" fmla="*/ 2999731 h 3954472"/>
              <a:gd name="connsiteX62" fmla="*/ 591671 w 2366683"/>
              <a:gd name="connsiteY62" fmla="*/ 3080413 h 3954472"/>
              <a:gd name="connsiteX63" fmla="*/ 672353 w 2366683"/>
              <a:gd name="connsiteY63" fmla="*/ 3187990 h 3954472"/>
              <a:gd name="connsiteX64" fmla="*/ 753036 w 2366683"/>
              <a:gd name="connsiteY64" fmla="*/ 3322460 h 3954472"/>
              <a:gd name="connsiteX65" fmla="*/ 847165 w 2366683"/>
              <a:gd name="connsiteY65" fmla="*/ 3456931 h 3954472"/>
              <a:gd name="connsiteX66" fmla="*/ 874059 w 2366683"/>
              <a:gd name="connsiteY66" fmla="*/ 3497272 h 3954472"/>
              <a:gd name="connsiteX67" fmla="*/ 941295 w 2366683"/>
              <a:gd name="connsiteY67" fmla="*/ 3551060 h 3954472"/>
              <a:gd name="connsiteX68" fmla="*/ 968189 w 2366683"/>
              <a:gd name="connsiteY68" fmla="*/ 3591401 h 3954472"/>
              <a:gd name="connsiteX69" fmla="*/ 1048871 w 2366683"/>
              <a:gd name="connsiteY69" fmla="*/ 3631743 h 3954472"/>
              <a:gd name="connsiteX70" fmla="*/ 1129553 w 2366683"/>
              <a:gd name="connsiteY70" fmla="*/ 3672084 h 3954472"/>
              <a:gd name="connsiteX71" fmla="*/ 1156447 w 2366683"/>
              <a:gd name="connsiteY71" fmla="*/ 3712425 h 3954472"/>
              <a:gd name="connsiteX72" fmla="*/ 1169895 w 2366683"/>
              <a:gd name="connsiteY72" fmla="*/ 3752766 h 3954472"/>
              <a:gd name="connsiteX73" fmla="*/ 1250577 w 2366683"/>
              <a:gd name="connsiteY73" fmla="*/ 3860343 h 3954472"/>
              <a:gd name="connsiteX74" fmla="*/ 1317812 w 2366683"/>
              <a:gd name="connsiteY74" fmla="*/ 3927578 h 3954472"/>
              <a:gd name="connsiteX75" fmla="*/ 1438836 w 2366683"/>
              <a:gd name="connsiteY75" fmla="*/ 3954472 h 3954472"/>
              <a:gd name="connsiteX76" fmla="*/ 1748118 w 2366683"/>
              <a:gd name="connsiteY76" fmla="*/ 3941025 h 3954472"/>
              <a:gd name="connsiteX77" fmla="*/ 1761565 w 2366683"/>
              <a:gd name="connsiteY77" fmla="*/ 3887237 h 3954472"/>
              <a:gd name="connsiteX78" fmla="*/ 1788459 w 2366683"/>
              <a:gd name="connsiteY78" fmla="*/ 3846895 h 3954472"/>
              <a:gd name="connsiteX79" fmla="*/ 1869142 w 2366683"/>
              <a:gd name="connsiteY79" fmla="*/ 3793107 h 3954472"/>
              <a:gd name="connsiteX80" fmla="*/ 1855695 w 2366683"/>
              <a:gd name="connsiteY80" fmla="*/ 3725872 h 3954472"/>
              <a:gd name="connsiteX81" fmla="*/ 1801906 w 2366683"/>
              <a:gd name="connsiteY81" fmla="*/ 3645190 h 3954472"/>
              <a:gd name="connsiteX82" fmla="*/ 1801906 w 2366683"/>
              <a:gd name="connsiteY82" fmla="*/ 3295566 h 3954472"/>
              <a:gd name="connsiteX83" fmla="*/ 1842247 w 2366683"/>
              <a:gd name="connsiteY83" fmla="*/ 3201437 h 3954472"/>
              <a:gd name="connsiteX84" fmla="*/ 1855695 w 2366683"/>
              <a:gd name="connsiteY84" fmla="*/ 3161095 h 3954472"/>
              <a:gd name="connsiteX85" fmla="*/ 1882589 w 2366683"/>
              <a:gd name="connsiteY85" fmla="*/ 3026625 h 3954472"/>
              <a:gd name="connsiteX86" fmla="*/ 1909483 w 2366683"/>
              <a:gd name="connsiteY86" fmla="*/ 2986284 h 3954472"/>
              <a:gd name="connsiteX87" fmla="*/ 1963271 w 2366683"/>
              <a:gd name="connsiteY87" fmla="*/ 2851813 h 3954472"/>
              <a:gd name="connsiteX88" fmla="*/ 2030506 w 2366683"/>
              <a:gd name="connsiteY88" fmla="*/ 2771131 h 3954472"/>
              <a:gd name="connsiteX89" fmla="*/ 2057400 w 2366683"/>
              <a:gd name="connsiteY89" fmla="*/ 2730790 h 3954472"/>
              <a:gd name="connsiteX90" fmla="*/ 2111189 w 2366683"/>
              <a:gd name="connsiteY90" fmla="*/ 2609766 h 3954472"/>
              <a:gd name="connsiteX91" fmla="*/ 2124636 w 2366683"/>
              <a:gd name="connsiteY91" fmla="*/ 2542531 h 3954472"/>
              <a:gd name="connsiteX92" fmla="*/ 2138083 w 2366683"/>
              <a:gd name="connsiteY92" fmla="*/ 2287037 h 3954472"/>
              <a:gd name="connsiteX93" fmla="*/ 2164977 w 2366683"/>
              <a:gd name="connsiteY93" fmla="*/ 2246695 h 3954472"/>
              <a:gd name="connsiteX94" fmla="*/ 2205318 w 2366683"/>
              <a:gd name="connsiteY94" fmla="*/ 2166013 h 3954472"/>
              <a:gd name="connsiteX95" fmla="*/ 2218765 w 2366683"/>
              <a:gd name="connsiteY95" fmla="*/ 2112225 h 3954472"/>
              <a:gd name="connsiteX96" fmla="*/ 2245659 w 2366683"/>
              <a:gd name="connsiteY96" fmla="*/ 2071884 h 3954472"/>
              <a:gd name="connsiteX97" fmla="*/ 2259106 w 2366683"/>
              <a:gd name="connsiteY97" fmla="*/ 2031543 h 3954472"/>
              <a:gd name="connsiteX98" fmla="*/ 2299447 w 2366683"/>
              <a:gd name="connsiteY98" fmla="*/ 1964307 h 3954472"/>
              <a:gd name="connsiteX99" fmla="*/ 2339789 w 2366683"/>
              <a:gd name="connsiteY99" fmla="*/ 1883625 h 3954472"/>
              <a:gd name="connsiteX100" fmla="*/ 2339789 w 2366683"/>
              <a:gd name="connsiteY100" fmla="*/ 1668472 h 3954472"/>
              <a:gd name="connsiteX101" fmla="*/ 2353236 w 2366683"/>
              <a:gd name="connsiteY101" fmla="*/ 1560895 h 3954472"/>
              <a:gd name="connsiteX102" fmla="*/ 2366683 w 2366683"/>
              <a:gd name="connsiteY102" fmla="*/ 1426425 h 3954472"/>
              <a:gd name="connsiteX103" fmla="*/ 2339789 w 2366683"/>
              <a:gd name="connsiteY103" fmla="*/ 1211272 h 3954472"/>
              <a:gd name="connsiteX104" fmla="*/ 2326342 w 2366683"/>
              <a:gd name="connsiteY104" fmla="*/ 1144037 h 3954472"/>
              <a:gd name="connsiteX105" fmla="*/ 2312895 w 2366683"/>
              <a:gd name="connsiteY105" fmla="*/ 1103695 h 3954472"/>
              <a:gd name="connsiteX106" fmla="*/ 2339789 w 2366683"/>
              <a:gd name="connsiteY106" fmla="*/ 1049907 h 395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2366683" h="3954472">
                <a:moveTo>
                  <a:pt x="2339789" y="1049907"/>
                </a:moveTo>
                <a:cubicBezTo>
                  <a:pt x="2227462" y="975023"/>
                  <a:pt x="2281959" y="1018973"/>
                  <a:pt x="2178424" y="915437"/>
                </a:cubicBezTo>
                <a:lnTo>
                  <a:pt x="2124636" y="861648"/>
                </a:lnTo>
                <a:lnTo>
                  <a:pt x="2084295" y="821307"/>
                </a:lnTo>
                <a:cubicBezTo>
                  <a:pt x="2051386" y="722584"/>
                  <a:pt x="2077446" y="760671"/>
                  <a:pt x="2017059" y="700284"/>
                </a:cubicBezTo>
                <a:cubicBezTo>
                  <a:pt x="1943887" y="480764"/>
                  <a:pt x="2031042" y="756215"/>
                  <a:pt x="1976718" y="538919"/>
                </a:cubicBezTo>
                <a:cubicBezTo>
                  <a:pt x="1969842" y="511417"/>
                  <a:pt x="1958789" y="485131"/>
                  <a:pt x="1949824" y="458237"/>
                </a:cubicBezTo>
                <a:cubicBezTo>
                  <a:pt x="1945342" y="444790"/>
                  <a:pt x="1946400" y="427918"/>
                  <a:pt x="1936377" y="417895"/>
                </a:cubicBezTo>
                <a:cubicBezTo>
                  <a:pt x="1818510" y="300028"/>
                  <a:pt x="1962757" y="449549"/>
                  <a:pt x="1869142" y="337213"/>
                </a:cubicBezTo>
                <a:cubicBezTo>
                  <a:pt x="1856967" y="322604"/>
                  <a:pt x="1842247" y="310319"/>
                  <a:pt x="1828800" y="296872"/>
                </a:cubicBezTo>
                <a:cubicBezTo>
                  <a:pt x="1824318" y="283425"/>
                  <a:pt x="1825376" y="266554"/>
                  <a:pt x="1815353" y="256531"/>
                </a:cubicBezTo>
                <a:cubicBezTo>
                  <a:pt x="1805330" y="246508"/>
                  <a:pt x="1787690" y="249423"/>
                  <a:pt x="1775012" y="243084"/>
                </a:cubicBezTo>
                <a:cubicBezTo>
                  <a:pt x="1760557" y="235856"/>
                  <a:pt x="1747291" y="226286"/>
                  <a:pt x="1734671" y="216190"/>
                </a:cubicBezTo>
                <a:cubicBezTo>
                  <a:pt x="1724771" y="208270"/>
                  <a:pt x="1717677" y="197215"/>
                  <a:pt x="1707777" y="189295"/>
                </a:cubicBezTo>
                <a:cubicBezTo>
                  <a:pt x="1695157" y="179199"/>
                  <a:pt x="1679851" y="172747"/>
                  <a:pt x="1667436" y="162401"/>
                </a:cubicBezTo>
                <a:cubicBezTo>
                  <a:pt x="1621025" y="123725"/>
                  <a:pt x="1614387" y="90930"/>
                  <a:pt x="1546412" y="68272"/>
                </a:cubicBezTo>
                <a:cubicBezTo>
                  <a:pt x="1532965" y="63790"/>
                  <a:pt x="1519700" y="58719"/>
                  <a:pt x="1506071" y="54825"/>
                </a:cubicBezTo>
                <a:cubicBezTo>
                  <a:pt x="1387877" y="21055"/>
                  <a:pt x="1508666" y="60172"/>
                  <a:pt x="1411942" y="27931"/>
                </a:cubicBezTo>
                <a:cubicBezTo>
                  <a:pt x="1402977" y="18966"/>
                  <a:pt x="1397706" y="1740"/>
                  <a:pt x="1385047" y="1037"/>
                </a:cubicBezTo>
                <a:cubicBezTo>
                  <a:pt x="1313300" y="-2949"/>
                  <a:pt x="1241149" y="5190"/>
                  <a:pt x="1169895" y="14484"/>
                </a:cubicBezTo>
                <a:cubicBezTo>
                  <a:pt x="1144603" y="17783"/>
                  <a:pt x="1070902" y="42999"/>
                  <a:pt x="1035424" y="54825"/>
                </a:cubicBezTo>
                <a:cubicBezTo>
                  <a:pt x="1026459" y="68272"/>
                  <a:pt x="1014205" y="80034"/>
                  <a:pt x="1008530" y="95166"/>
                </a:cubicBezTo>
                <a:cubicBezTo>
                  <a:pt x="975556" y="183096"/>
                  <a:pt x="1018418" y="199974"/>
                  <a:pt x="981636" y="310319"/>
                </a:cubicBezTo>
                <a:cubicBezTo>
                  <a:pt x="973618" y="334374"/>
                  <a:pt x="944349" y="344855"/>
                  <a:pt x="927847" y="364107"/>
                </a:cubicBezTo>
                <a:cubicBezTo>
                  <a:pt x="917329" y="376377"/>
                  <a:pt x="909918" y="391001"/>
                  <a:pt x="900953" y="404448"/>
                </a:cubicBezTo>
                <a:cubicBezTo>
                  <a:pt x="865866" y="544801"/>
                  <a:pt x="914011" y="339938"/>
                  <a:pt x="874059" y="619601"/>
                </a:cubicBezTo>
                <a:cubicBezTo>
                  <a:pt x="868215" y="660511"/>
                  <a:pt x="857188" y="700533"/>
                  <a:pt x="847165" y="740625"/>
                </a:cubicBezTo>
                <a:cubicBezTo>
                  <a:pt x="830266" y="808223"/>
                  <a:pt x="839690" y="755575"/>
                  <a:pt x="806824" y="821307"/>
                </a:cubicBezTo>
                <a:cubicBezTo>
                  <a:pt x="800485" y="833985"/>
                  <a:pt x="798961" y="848620"/>
                  <a:pt x="793377" y="861648"/>
                </a:cubicBezTo>
                <a:cubicBezTo>
                  <a:pt x="785481" y="880073"/>
                  <a:pt x="774379" y="897012"/>
                  <a:pt x="766483" y="915437"/>
                </a:cubicBezTo>
                <a:cubicBezTo>
                  <a:pt x="760899" y="928465"/>
                  <a:pt x="759375" y="943100"/>
                  <a:pt x="753036" y="955778"/>
                </a:cubicBezTo>
                <a:cubicBezTo>
                  <a:pt x="745808" y="970233"/>
                  <a:pt x="733370" y="981664"/>
                  <a:pt x="726142" y="996119"/>
                </a:cubicBezTo>
                <a:cubicBezTo>
                  <a:pt x="719803" y="1008797"/>
                  <a:pt x="721550" y="1025392"/>
                  <a:pt x="712695" y="1036460"/>
                </a:cubicBezTo>
                <a:cubicBezTo>
                  <a:pt x="702599" y="1049080"/>
                  <a:pt x="685800" y="1054389"/>
                  <a:pt x="672353" y="1063354"/>
                </a:cubicBezTo>
                <a:cubicBezTo>
                  <a:pt x="663388" y="1076801"/>
                  <a:pt x="655555" y="1091075"/>
                  <a:pt x="645459" y="1103695"/>
                </a:cubicBezTo>
                <a:cubicBezTo>
                  <a:pt x="637539" y="1113595"/>
                  <a:pt x="625088" y="1119718"/>
                  <a:pt x="618565" y="1130590"/>
                </a:cubicBezTo>
                <a:cubicBezTo>
                  <a:pt x="585756" y="1185273"/>
                  <a:pt x="629230" y="1160266"/>
                  <a:pt x="578224" y="1211272"/>
                </a:cubicBezTo>
                <a:cubicBezTo>
                  <a:pt x="566796" y="1222700"/>
                  <a:pt x="550154" y="1227648"/>
                  <a:pt x="537883" y="1238166"/>
                </a:cubicBezTo>
                <a:cubicBezTo>
                  <a:pt x="487161" y="1281642"/>
                  <a:pt x="488922" y="1284713"/>
                  <a:pt x="457200" y="1332295"/>
                </a:cubicBezTo>
                <a:cubicBezTo>
                  <a:pt x="426918" y="1423143"/>
                  <a:pt x="468914" y="1324671"/>
                  <a:pt x="403412" y="1399531"/>
                </a:cubicBezTo>
                <a:cubicBezTo>
                  <a:pt x="382127" y="1423856"/>
                  <a:pt x="372480" y="1457357"/>
                  <a:pt x="349624" y="1480213"/>
                </a:cubicBezTo>
                <a:cubicBezTo>
                  <a:pt x="257514" y="1572323"/>
                  <a:pt x="290040" y="1529249"/>
                  <a:pt x="242047" y="1601237"/>
                </a:cubicBezTo>
                <a:cubicBezTo>
                  <a:pt x="237565" y="1614684"/>
                  <a:pt x="235484" y="1629187"/>
                  <a:pt x="228600" y="1641578"/>
                </a:cubicBezTo>
                <a:cubicBezTo>
                  <a:pt x="212903" y="1669833"/>
                  <a:pt x="185033" y="1691596"/>
                  <a:pt x="174812" y="1722260"/>
                </a:cubicBezTo>
                <a:cubicBezTo>
                  <a:pt x="170330" y="1735707"/>
                  <a:pt x="168249" y="1750210"/>
                  <a:pt x="161365" y="1762601"/>
                </a:cubicBezTo>
                <a:cubicBezTo>
                  <a:pt x="145668" y="1790856"/>
                  <a:pt x="125506" y="1816390"/>
                  <a:pt x="107577" y="1843284"/>
                </a:cubicBezTo>
                <a:lnTo>
                  <a:pt x="80683" y="1883625"/>
                </a:lnTo>
                <a:cubicBezTo>
                  <a:pt x="76201" y="1901554"/>
                  <a:pt x="75501" y="1920883"/>
                  <a:pt x="67236" y="1937413"/>
                </a:cubicBezTo>
                <a:cubicBezTo>
                  <a:pt x="52781" y="1966323"/>
                  <a:pt x="13447" y="2018095"/>
                  <a:pt x="13447" y="2018095"/>
                </a:cubicBezTo>
                <a:cubicBezTo>
                  <a:pt x="8965" y="2031542"/>
                  <a:pt x="0" y="2044262"/>
                  <a:pt x="0" y="2058437"/>
                </a:cubicBezTo>
                <a:cubicBezTo>
                  <a:pt x="0" y="2073964"/>
                  <a:pt x="10334" y="2163925"/>
                  <a:pt x="26895" y="2192907"/>
                </a:cubicBezTo>
                <a:cubicBezTo>
                  <a:pt x="51264" y="2235552"/>
                  <a:pt x="73315" y="2245406"/>
                  <a:pt x="94130" y="2287037"/>
                </a:cubicBezTo>
                <a:cubicBezTo>
                  <a:pt x="100469" y="2299715"/>
                  <a:pt x="101238" y="2314700"/>
                  <a:pt x="107577" y="2327378"/>
                </a:cubicBezTo>
                <a:cubicBezTo>
                  <a:pt x="151727" y="2415679"/>
                  <a:pt x="126674" y="2309636"/>
                  <a:pt x="161365" y="2448401"/>
                </a:cubicBezTo>
                <a:cubicBezTo>
                  <a:pt x="165674" y="2465636"/>
                  <a:pt x="178613" y="2523239"/>
                  <a:pt x="188259" y="2542531"/>
                </a:cubicBezTo>
                <a:cubicBezTo>
                  <a:pt x="195487" y="2556986"/>
                  <a:pt x="204807" y="2570457"/>
                  <a:pt x="215153" y="2582872"/>
                </a:cubicBezTo>
                <a:cubicBezTo>
                  <a:pt x="259955" y="2636633"/>
                  <a:pt x="248726" y="2615503"/>
                  <a:pt x="309283" y="2650107"/>
                </a:cubicBezTo>
                <a:cubicBezTo>
                  <a:pt x="375666" y="2688040"/>
                  <a:pt x="326441" y="2669235"/>
                  <a:pt x="403412" y="2717343"/>
                </a:cubicBezTo>
                <a:cubicBezTo>
                  <a:pt x="420411" y="2727967"/>
                  <a:pt x="441547" y="2731715"/>
                  <a:pt x="457200" y="2744237"/>
                </a:cubicBezTo>
                <a:cubicBezTo>
                  <a:pt x="486900" y="2767997"/>
                  <a:pt x="537883" y="2824919"/>
                  <a:pt x="537883" y="2824919"/>
                </a:cubicBezTo>
                <a:cubicBezTo>
                  <a:pt x="546848" y="2869743"/>
                  <a:pt x="550322" y="2916024"/>
                  <a:pt x="564777" y="2959390"/>
                </a:cubicBezTo>
                <a:cubicBezTo>
                  <a:pt x="569259" y="2972837"/>
                  <a:pt x="575149" y="2985894"/>
                  <a:pt x="578224" y="2999731"/>
                </a:cubicBezTo>
                <a:cubicBezTo>
                  <a:pt x="584139" y="3026347"/>
                  <a:pt x="581184" y="3055245"/>
                  <a:pt x="591671" y="3080413"/>
                </a:cubicBezTo>
                <a:cubicBezTo>
                  <a:pt x="613392" y="3132542"/>
                  <a:pt x="637940" y="3153576"/>
                  <a:pt x="672353" y="3187990"/>
                </a:cubicBezTo>
                <a:cubicBezTo>
                  <a:pt x="700608" y="3329264"/>
                  <a:pt x="657724" y="3179490"/>
                  <a:pt x="753036" y="3322460"/>
                </a:cubicBezTo>
                <a:cubicBezTo>
                  <a:pt x="876679" y="3507927"/>
                  <a:pt x="747615" y="3317560"/>
                  <a:pt x="847165" y="3456931"/>
                </a:cubicBezTo>
                <a:cubicBezTo>
                  <a:pt x="856559" y="3470082"/>
                  <a:pt x="862631" y="3485844"/>
                  <a:pt x="874059" y="3497272"/>
                </a:cubicBezTo>
                <a:cubicBezTo>
                  <a:pt x="943950" y="3567163"/>
                  <a:pt x="888066" y="3484525"/>
                  <a:pt x="941295" y="3551060"/>
                </a:cubicBezTo>
                <a:cubicBezTo>
                  <a:pt x="951391" y="3563680"/>
                  <a:pt x="956761" y="3579973"/>
                  <a:pt x="968189" y="3591401"/>
                </a:cubicBezTo>
                <a:cubicBezTo>
                  <a:pt x="1006724" y="3629936"/>
                  <a:pt x="1005126" y="3609870"/>
                  <a:pt x="1048871" y="3631743"/>
                </a:cubicBezTo>
                <a:cubicBezTo>
                  <a:pt x="1153133" y="3683875"/>
                  <a:pt x="1028162" y="3638287"/>
                  <a:pt x="1129553" y="3672084"/>
                </a:cubicBezTo>
                <a:cubicBezTo>
                  <a:pt x="1138518" y="3685531"/>
                  <a:pt x="1149219" y="3697970"/>
                  <a:pt x="1156447" y="3712425"/>
                </a:cubicBezTo>
                <a:cubicBezTo>
                  <a:pt x="1162786" y="3725103"/>
                  <a:pt x="1163011" y="3740375"/>
                  <a:pt x="1169895" y="3752766"/>
                </a:cubicBezTo>
                <a:cubicBezTo>
                  <a:pt x="1255193" y="3906300"/>
                  <a:pt x="1191227" y="3786154"/>
                  <a:pt x="1250577" y="3860343"/>
                </a:cubicBezTo>
                <a:cubicBezTo>
                  <a:pt x="1286435" y="3905166"/>
                  <a:pt x="1264025" y="3900684"/>
                  <a:pt x="1317812" y="3927578"/>
                </a:cubicBezTo>
                <a:cubicBezTo>
                  <a:pt x="1350916" y="3944130"/>
                  <a:pt x="1407848" y="3949307"/>
                  <a:pt x="1438836" y="3954472"/>
                </a:cubicBezTo>
                <a:lnTo>
                  <a:pt x="1748118" y="3941025"/>
                </a:lnTo>
                <a:cubicBezTo>
                  <a:pt x="1766211" y="3937256"/>
                  <a:pt x="1754285" y="3904224"/>
                  <a:pt x="1761565" y="3887237"/>
                </a:cubicBezTo>
                <a:cubicBezTo>
                  <a:pt x="1767931" y="3872382"/>
                  <a:pt x="1776296" y="3857537"/>
                  <a:pt x="1788459" y="3846895"/>
                </a:cubicBezTo>
                <a:cubicBezTo>
                  <a:pt x="1812784" y="3825610"/>
                  <a:pt x="1869142" y="3793107"/>
                  <a:pt x="1869142" y="3793107"/>
                </a:cubicBezTo>
                <a:cubicBezTo>
                  <a:pt x="1864660" y="3770695"/>
                  <a:pt x="1865153" y="3746679"/>
                  <a:pt x="1855695" y="3725872"/>
                </a:cubicBezTo>
                <a:cubicBezTo>
                  <a:pt x="1842320" y="3696447"/>
                  <a:pt x="1801906" y="3645190"/>
                  <a:pt x="1801906" y="3645190"/>
                </a:cubicBezTo>
                <a:cubicBezTo>
                  <a:pt x="1757035" y="3510574"/>
                  <a:pt x="1779054" y="3592641"/>
                  <a:pt x="1801906" y="3295566"/>
                </a:cubicBezTo>
                <a:cubicBezTo>
                  <a:pt x="1803877" y="3269944"/>
                  <a:pt x="1834208" y="3220194"/>
                  <a:pt x="1842247" y="3201437"/>
                </a:cubicBezTo>
                <a:cubicBezTo>
                  <a:pt x="1847831" y="3188408"/>
                  <a:pt x="1851212" y="3174542"/>
                  <a:pt x="1855695" y="3161095"/>
                </a:cubicBezTo>
                <a:cubicBezTo>
                  <a:pt x="1860651" y="3126406"/>
                  <a:pt x="1863813" y="3064177"/>
                  <a:pt x="1882589" y="3026625"/>
                </a:cubicBezTo>
                <a:cubicBezTo>
                  <a:pt x="1889817" y="3012170"/>
                  <a:pt x="1902919" y="3001052"/>
                  <a:pt x="1909483" y="2986284"/>
                </a:cubicBezTo>
                <a:cubicBezTo>
                  <a:pt x="1964584" y="2862306"/>
                  <a:pt x="1908236" y="2948124"/>
                  <a:pt x="1963271" y="2851813"/>
                </a:cubicBezTo>
                <a:cubicBezTo>
                  <a:pt x="1999692" y="2788075"/>
                  <a:pt x="1979939" y="2831811"/>
                  <a:pt x="2030506" y="2771131"/>
                </a:cubicBezTo>
                <a:cubicBezTo>
                  <a:pt x="2040852" y="2758716"/>
                  <a:pt x="2048435" y="2744237"/>
                  <a:pt x="2057400" y="2730790"/>
                </a:cubicBezTo>
                <a:cubicBezTo>
                  <a:pt x="2089406" y="2634775"/>
                  <a:pt x="2068570" y="2673695"/>
                  <a:pt x="2111189" y="2609766"/>
                </a:cubicBezTo>
                <a:cubicBezTo>
                  <a:pt x="2115671" y="2587354"/>
                  <a:pt x="2122738" y="2565308"/>
                  <a:pt x="2124636" y="2542531"/>
                </a:cubicBezTo>
                <a:cubicBezTo>
                  <a:pt x="2131718" y="2457543"/>
                  <a:pt x="2126560" y="2371538"/>
                  <a:pt x="2138083" y="2287037"/>
                </a:cubicBezTo>
                <a:cubicBezTo>
                  <a:pt x="2140267" y="2271024"/>
                  <a:pt x="2157749" y="2261150"/>
                  <a:pt x="2164977" y="2246695"/>
                </a:cubicBezTo>
                <a:cubicBezTo>
                  <a:pt x="2220647" y="2135353"/>
                  <a:pt x="2128247" y="2281620"/>
                  <a:pt x="2205318" y="2166013"/>
                </a:cubicBezTo>
                <a:cubicBezTo>
                  <a:pt x="2209800" y="2148084"/>
                  <a:pt x="2211485" y="2129212"/>
                  <a:pt x="2218765" y="2112225"/>
                </a:cubicBezTo>
                <a:cubicBezTo>
                  <a:pt x="2225131" y="2097370"/>
                  <a:pt x="2238431" y="2086339"/>
                  <a:pt x="2245659" y="2071884"/>
                </a:cubicBezTo>
                <a:cubicBezTo>
                  <a:pt x="2251998" y="2059206"/>
                  <a:pt x="2252767" y="2044221"/>
                  <a:pt x="2259106" y="2031543"/>
                </a:cubicBezTo>
                <a:cubicBezTo>
                  <a:pt x="2270795" y="2008166"/>
                  <a:pt x="2287758" y="1987684"/>
                  <a:pt x="2299447" y="1964307"/>
                </a:cubicBezTo>
                <a:cubicBezTo>
                  <a:pt x="2355118" y="1852967"/>
                  <a:pt x="2262719" y="1999230"/>
                  <a:pt x="2339789" y="1883625"/>
                </a:cubicBezTo>
                <a:cubicBezTo>
                  <a:pt x="2371457" y="1756955"/>
                  <a:pt x="2339789" y="1908181"/>
                  <a:pt x="2339789" y="1668472"/>
                </a:cubicBezTo>
                <a:cubicBezTo>
                  <a:pt x="2339789" y="1632334"/>
                  <a:pt x="2349245" y="1596812"/>
                  <a:pt x="2353236" y="1560895"/>
                </a:cubicBezTo>
                <a:cubicBezTo>
                  <a:pt x="2358211" y="1516124"/>
                  <a:pt x="2362201" y="1471248"/>
                  <a:pt x="2366683" y="1426425"/>
                </a:cubicBezTo>
                <a:cubicBezTo>
                  <a:pt x="2354351" y="1303105"/>
                  <a:pt x="2358325" y="1313219"/>
                  <a:pt x="2339789" y="1211272"/>
                </a:cubicBezTo>
                <a:cubicBezTo>
                  <a:pt x="2335700" y="1188785"/>
                  <a:pt x="2331885" y="1166210"/>
                  <a:pt x="2326342" y="1144037"/>
                </a:cubicBezTo>
                <a:cubicBezTo>
                  <a:pt x="2322904" y="1130286"/>
                  <a:pt x="2314900" y="1117727"/>
                  <a:pt x="2312895" y="1103695"/>
                </a:cubicBezTo>
                <a:cubicBezTo>
                  <a:pt x="2310359" y="1085946"/>
                  <a:pt x="2312895" y="1067836"/>
                  <a:pt x="2339789" y="104990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Fill area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743700" y="3352800"/>
            <a:ext cx="316006" cy="1508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3" idx="1"/>
          </p:cNvCxnSpPr>
          <p:nvPr/>
        </p:nvCxnSpPr>
        <p:spPr>
          <a:xfrm flipH="1">
            <a:off x="6324600" y="5160496"/>
            <a:ext cx="304800" cy="1164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15735" y="1421795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</a:t>
            </a:r>
            <a:r>
              <a:rPr lang="en-US" dirty="0" err="1" smtClean="0"/>
              <a:t>ft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066800" y="3048000"/>
            <a:ext cx="762000" cy="590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135969" y="2720788"/>
            <a:ext cx="845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gazebo</a:t>
            </a:r>
            <a:endParaRPr lang="en-US" dirty="0"/>
          </a:p>
        </p:txBody>
      </p:sp>
      <p:cxnSp>
        <p:nvCxnSpPr>
          <p:cNvPr id="36" name="Straight Connector 35"/>
          <p:cNvCxnSpPr>
            <a:endCxn id="33" idx="1"/>
          </p:cNvCxnSpPr>
          <p:nvPr/>
        </p:nvCxnSpPr>
        <p:spPr>
          <a:xfrm flipH="1">
            <a:off x="1178392" y="990600"/>
            <a:ext cx="40808" cy="214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75510" y="1856809"/>
            <a:ext cx="7554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Drive way pad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352799" y="5257800"/>
            <a:ext cx="304801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2819400" y="5562600"/>
            <a:ext cx="95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 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81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4</cp:revision>
  <dcterms:created xsi:type="dcterms:W3CDTF">2017-07-19T19:27:21Z</dcterms:created>
  <dcterms:modified xsi:type="dcterms:W3CDTF">2017-07-19T19:47:41Z</dcterms:modified>
</cp:coreProperties>
</file>